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363" r:id="rId3"/>
    <p:sldId id="364" r:id="rId4"/>
    <p:sldId id="375" r:id="rId5"/>
    <p:sldId id="376" r:id="rId6"/>
    <p:sldId id="378" r:id="rId7"/>
    <p:sldId id="379" r:id="rId8"/>
    <p:sldId id="380" r:id="rId9"/>
    <p:sldId id="381" r:id="rId10"/>
    <p:sldId id="382" r:id="rId11"/>
    <p:sldId id="38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7D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47"/>
    <p:restoredTop sz="94957"/>
  </p:normalViewPr>
  <p:slideViewPr>
    <p:cSldViewPr snapToGrid="0" snapToObjects="1">
      <p:cViewPr varScale="1">
        <p:scale>
          <a:sx n="89" d="100"/>
          <a:sy n="89" d="100"/>
        </p:scale>
        <p:origin x="176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F598E-E3FA-D04D-87F2-1EBA20007622}" type="datetimeFigureOut">
              <a:rPr lang="en-US" smtClean="0"/>
              <a:t>3/14/18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F3C91-5B25-574F-9A57-22D9C0F29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97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C91-5B25-574F-9A57-22D9C0F29C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01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C91-5B25-574F-9A57-22D9C0F29C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32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C91-5B25-574F-9A57-22D9C0F29C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C91-5B25-574F-9A57-22D9C0F29C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041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C91-5B25-574F-9A57-22D9C0F29C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6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C91-5B25-574F-9A57-22D9C0F29C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29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C91-5B25-574F-9A57-22D9C0F29C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261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C91-5B25-574F-9A57-22D9C0F29C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943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F3C91-5B25-574F-9A57-22D9C0F29C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60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53667"/>
            <a:ext cx="9144000" cy="847684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34860"/>
            <a:ext cx="9144000" cy="156313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51290" y="4262474"/>
            <a:ext cx="914400" cy="74951"/>
          </a:xfrm>
          <a:prstGeom prst="rect">
            <a:avLst/>
          </a:prstGeom>
          <a:solidFill>
            <a:srgbClr val="D35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54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0430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00829-FFD8-413A-A498-CD978A1C0AD2}" type="datetime1">
              <a:rPr lang="en-US" smtClean="0"/>
              <a:t>3/14/18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2FB4-D37F-9B4C-B97C-1FA4DAB90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71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41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410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9DF56-4D5C-4204-A8CC-ABAB3B0CED7A}" type="datetime1">
              <a:rPr lang="en-US" smtClean="0"/>
              <a:t>3/14/18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2FB4-D37F-9B4C-B97C-1FA4DAB90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53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430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C2430-53B7-4297-9412-E44586062B73}" type="datetime1">
              <a:rPr lang="en-US" smtClean="0"/>
              <a:t>3/14/18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2FB4-D37F-9B4C-B97C-1FA4DAB90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10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473368"/>
            <a:ext cx="10515600" cy="1229198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882452"/>
            <a:ext cx="10515600" cy="10679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7267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3B1A0-8EEC-4C3A-99D1-4F87B9004E54}" type="datetime1">
              <a:rPr lang="en-US" smtClean="0"/>
              <a:t>3/14/18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2FB4-D37F-9B4C-B97C-1FA4DAB90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0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655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655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4D22A-DF5F-4ACD-AD62-8F5614DAA2C6}" type="datetime1">
              <a:rPr lang="en-US" smtClean="0"/>
              <a:t>3/14/18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2FB4-D37F-9B4C-B97C-1FA4DAB90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46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90687"/>
            <a:ext cx="5157787" cy="814387"/>
          </a:xfrm>
        </p:spPr>
        <p:txBody>
          <a:bodyPr anchor="ctr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785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90687"/>
            <a:ext cx="5183188" cy="814388"/>
          </a:xfrm>
        </p:spPr>
        <p:txBody>
          <a:bodyPr anchor="ctr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785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2B293-D2CA-4F37-BECA-49C977DF4F5D}" type="datetime1">
              <a:rPr lang="en-US" smtClean="0"/>
              <a:t>3/14/18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2FB4-D37F-9B4C-B97C-1FA4DAB90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27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DA789-F4DC-4459-A93D-6984961EDED1}" type="datetime1">
              <a:rPr lang="en-US" smtClean="0"/>
              <a:t>3/14/18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2FB4-D37F-9B4C-B97C-1FA4DAB90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5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08E87-A9EB-4F07-98F1-F4EEE6CEAD26}" type="datetime1">
              <a:rPr lang="en-US" smtClean="0"/>
              <a:t>3/14/18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2FB4-D37F-9B4C-B97C-1FA4DAB90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68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5B4C5-8B04-44D1-826F-EA089A44C39D}" type="datetime1">
              <a:rPr lang="en-US" smtClean="0"/>
              <a:t>3/14/18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2FB4-D37F-9B4C-B97C-1FA4DAB90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91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66192" y="6344846"/>
            <a:ext cx="787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85B40-6F20-4813-A2DF-A773D7990DB8}" type="datetime1">
              <a:rPr lang="en-US" smtClean="0"/>
              <a:t>3/14/18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41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72407" y="6295869"/>
            <a:ext cx="562131" cy="4630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i="0">
                <a:solidFill>
                  <a:schemeClr val="bg1"/>
                </a:solidFill>
                <a:latin typeface="Museo Sans 900" charset="0"/>
                <a:ea typeface="Museo Sans 900" charset="0"/>
                <a:cs typeface="Museo Sans 900" charset="0"/>
              </a:defRPr>
            </a:lvl1pPr>
          </a:lstStyle>
          <a:p>
            <a:fld id="{593B2FB4-D37F-9B4C-B97C-1FA4DAB90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4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useo Sans 900" charset="0"/>
          <a:ea typeface="Museo Sans 900" charset="0"/>
          <a:cs typeface="Museo Sans 900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1" i="0" kern="1200">
          <a:solidFill>
            <a:schemeClr val="tx1"/>
          </a:solidFill>
          <a:latin typeface="Museo Sans 500" charset="0"/>
          <a:ea typeface="Museo Sans 500" charset="0"/>
          <a:cs typeface="Museo Sans 500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Museo Sans 500" charset="0"/>
          <a:ea typeface="Museo Sans 500" charset="0"/>
          <a:cs typeface="Museo Sans 500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Museo Sans 500" charset="0"/>
          <a:ea typeface="Museo Sans 500" charset="0"/>
          <a:cs typeface="Museo Sans 500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Museo Sans 500" charset="0"/>
          <a:ea typeface="Museo Sans 500" charset="0"/>
          <a:cs typeface="Museo Sans 500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Museo Sans 500" charset="0"/>
          <a:ea typeface="Museo Sans 500" charset="0"/>
          <a:cs typeface="Museo Sans 50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2133" y="3453667"/>
            <a:ext cx="10346267" cy="847684"/>
          </a:xfrm>
        </p:spPr>
        <p:txBody>
          <a:bodyPr>
            <a:normAutofit/>
          </a:bodyPr>
          <a:lstStyle/>
          <a:p>
            <a:r>
              <a:rPr lang="en-US" dirty="0"/>
              <a:t>Downloadable CTAS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17 Adjustable CTA buttons for Ecommerce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C70B4D-07D9-7348-A8F3-933C7679B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2FB4-D37F-9B4C-B97C-1FA4DAB90F7E}" type="slidenum">
              <a:rPr lang="en-US" smtClean="0"/>
              <a:t>10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2089F0C-50B1-BF4B-AD9D-BE1A0855BA92}"/>
              </a:ext>
            </a:extLst>
          </p:cNvPr>
          <p:cNvGrpSpPr/>
          <p:nvPr/>
        </p:nvGrpSpPr>
        <p:grpSpPr>
          <a:xfrm>
            <a:off x="578734" y="578736"/>
            <a:ext cx="6111432" cy="1006998"/>
            <a:chOff x="578734" y="578736"/>
            <a:chExt cx="6111432" cy="100699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D2FABEBA-4F9D-E249-8E0E-2E865CB51C99}"/>
                </a:ext>
              </a:extLst>
            </p:cNvPr>
            <p:cNvSpPr/>
            <p:nvPr/>
          </p:nvSpPr>
          <p:spPr>
            <a:xfrm>
              <a:off x="578734" y="578736"/>
              <a:ext cx="6111432" cy="1006998"/>
            </a:xfrm>
            <a:prstGeom prst="roundRect">
              <a:avLst/>
            </a:prstGeom>
            <a:solidFill>
              <a:srgbClr val="59B9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EC116FA-0BB8-7644-8F4E-BB033B309915}"/>
                </a:ext>
              </a:extLst>
            </p:cNvPr>
            <p:cNvSpPr txBox="1"/>
            <p:nvPr/>
          </p:nvSpPr>
          <p:spPr>
            <a:xfrm>
              <a:off x="891250" y="789847"/>
              <a:ext cx="56715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REQUEST A FREE CONSULTATION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01ED4C-6A43-F046-AE3D-4A51DEDADAF2}"/>
              </a:ext>
            </a:extLst>
          </p:cNvPr>
          <p:cNvGrpSpPr/>
          <p:nvPr/>
        </p:nvGrpSpPr>
        <p:grpSpPr>
          <a:xfrm>
            <a:off x="7620000" y="578736"/>
            <a:ext cx="3993266" cy="3075288"/>
            <a:chOff x="7620000" y="578736"/>
            <a:chExt cx="3993266" cy="3075288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2C2D1C3-ED14-C84C-8AC2-FE7D1314F255}"/>
                </a:ext>
              </a:extLst>
            </p:cNvPr>
            <p:cNvSpPr/>
            <p:nvPr/>
          </p:nvSpPr>
          <p:spPr>
            <a:xfrm>
              <a:off x="7620000" y="578736"/>
              <a:ext cx="3993266" cy="3075288"/>
            </a:xfrm>
            <a:prstGeom prst="roundRect">
              <a:avLst/>
            </a:prstGeom>
            <a:solidFill>
              <a:srgbClr val="542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77CCACF-4CF7-B341-824B-F4768D29B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15764" y="2215686"/>
              <a:ext cx="2913529" cy="127224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47D5FFD-E9F6-2A4A-B374-FD73714A6D45}"/>
                </a:ext>
              </a:extLst>
            </p:cNvPr>
            <p:cNvSpPr txBox="1"/>
            <p:nvPr/>
          </p:nvSpPr>
          <p:spPr>
            <a:xfrm>
              <a:off x="8157255" y="1004579"/>
              <a:ext cx="29135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SUBSCRIBE TO OUR BLOG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C4D75B-D09E-4A45-B04B-A5AA5A48C215}"/>
              </a:ext>
            </a:extLst>
          </p:cNvPr>
          <p:cNvGrpSpPr/>
          <p:nvPr/>
        </p:nvGrpSpPr>
        <p:grpSpPr>
          <a:xfrm>
            <a:off x="8141209" y="4129399"/>
            <a:ext cx="2913529" cy="1905962"/>
            <a:chOff x="8141209" y="4129399"/>
            <a:chExt cx="2913529" cy="1905962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4500A5B0-CFC3-9A42-A046-727D13ED9E45}"/>
                </a:ext>
              </a:extLst>
            </p:cNvPr>
            <p:cNvSpPr/>
            <p:nvPr/>
          </p:nvSpPr>
          <p:spPr>
            <a:xfrm>
              <a:off x="8215764" y="4129399"/>
              <a:ext cx="2764420" cy="1905962"/>
            </a:xfrm>
            <a:prstGeom prst="roundRect">
              <a:avLst/>
            </a:prstGeom>
            <a:solidFill>
              <a:srgbClr val="D155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9392076-DB26-AC4A-B80F-E63990B523FA}"/>
                </a:ext>
              </a:extLst>
            </p:cNvPr>
            <p:cNvSpPr txBox="1"/>
            <p:nvPr/>
          </p:nvSpPr>
          <p:spPr>
            <a:xfrm>
              <a:off x="8141209" y="4297550"/>
              <a:ext cx="291352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DOWNLOAD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YOUR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FREE THING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D28089-C359-7147-960D-17549DF5C241}"/>
              </a:ext>
            </a:extLst>
          </p:cNvPr>
          <p:cNvGrpSpPr/>
          <p:nvPr/>
        </p:nvGrpSpPr>
        <p:grpSpPr>
          <a:xfrm>
            <a:off x="578734" y="2432615"/>
            <a:ext cx="6111432" cy="1006998"/>
            <a:chOff x="578734" y="2432615"/>
            <a:chExt cx="6111432" cy="1006998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53A80E3-6E9D-584B-A298-B179239F890D}"/>
                </a:ext>
              </a:extLst>
            </p:cNvPr>
            <p:cNvSpPr/>
            <p:nvPr/>
          </p:nvSpPr>
          <p:spPr>
            <a:xfrm>
              <a:off x="578734" y="2432615"/>
              <a:ext cx="6111432" cy="1006998"/>
            </a:xfrm>
            <a:prstGeom prst="roundRect">
              <a:avLst/>
            </a:prstGeom>
            <a:solidFill>
              <a:srgbClr val="6B7D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8166FB-4FF9-8743-B8DE-74EA9C478376}"/>
                </a:ext>
              </a:extLst>
            </p:cNvPr>
            <p:cNvSpPr txBox="1"/>
            <p:nvPr/>
          </p:nvSpPr>
          <p:spPr>
            <a:xfrm>
              <a:off x="798652" y="2643726"/>
              <a:ext cx="56715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DOWNLOAD OUR FREE GUIDE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E6B2CA-B2D8-8942-8C2B-71F76538EF6A}"/>
              </a:ext>
            </a:extLst>
          </p:cNvPr>
          <p:cNvGrpSpPr/>
          <p:nvPr/>
        </p:nvGrpSpPr>
        <p:grpSpPr>
          <a:xfrm>
            <a:off x="578733" y="4286494"/>
            <a:ext cx="6111432" cy="1006998"/>
            <a:chOff x="578734" y="2432615"/>
            <a:chExt cx="6111432" cy="1006998"/>
          </a:xfrm>
          <a:solidFill>
            <a:schemeClr val="accent2"/>
          </a:solidFill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DEBF564-95A4-A246-9CD7-E82A191FD1B7}"/>
                </a:ext>
              </a:extLst>
            </p:cNvPr>
            <p:cNvSpPr/>
            <p:nvPr/>
          </p:nvSpPr>
          <p:spPr>
            <a:xfrm>
              <a:off x="578734" y="2432615"/>
              <a:ext cx="6111432" cy="100699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6FBA8AC-3A68-1241-8CD4-983D28D76DF1}"/>
                </a:ext>
              </a:extLst>
            </p:cNvPr>
            <p:cNvSpPr txBox="1"/>
            <p:nvPr/>
          </p:nvSpPr>
          <p:spPr>
            <a:xfrm>
              <a:off x="798652" y="2643726"/>
              <a:ext cx="5671595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SIGN UP FOR OUR NEWSLETTER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5892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87BDE16E-2E5A-144E-B2D7-1A5731BD16AE}"/>
              </a:ext>
            </a:extLst>
          </p:cNvPr>
          <p:cNvSpPr/>
          <p:nvPr/>
        </p:nvSpPr>
        <p:spPr>
          <a:xfrm>
            <a:off x="8061944" y="324702"/>
            <a:ext cx="3048448" cy="3075288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3ACBDC-8CF1-0446-8ACC-8B7EB9F09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2FB4-D37F-9B4C-B97C-1FA4DAB90F7E}" type="slidenum">
              <a:rPr lang="en-US" smtClean="0"/>
              <a:t>11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2B365C-86B9-644F-B391-208C9353F134}"/>
              </a:ext>
            </a:extLst>
          </p:cNvPr>
          <p:cNvGrpSpPr/>
          <p:nvPr/>
        </p:nvGrpSpPr>
        <p:grpSpPr>
          <a:xfrm>
            <a:off x="578734" y="578736"/>
            <a:ext cx="6111432" cy="1006998"/>
            <a:chOff x="578734" y="578736"/>
            <a:chExt cx="6111432" cy="100699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18AA0547-1056-874A-B1FC-FA35247DBE63}"/>
                </a:ext>
              </a:extLst>
            </p:cNvPr>
            <p:cNvSpPr/>
            <p:nvPr/>
          </p:nvSpPr>
          <p:spPr>
            <a:xfrm>
              <a:off x="578734" y="578736"/>
              <a:ext cx="6111432" cy="1006998"/>
            </a:xfrm>
            <a:prstGeom prst="roundRect">
              <a:avLst/>
            </a:prstGeom>
            <a:solidFill>
              <a:srgbClr val="6B7D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065F939-A5AA-7349-92BA-3E908A9EF09D}"/>
                </a:ext>
              </a:extLst>
            </p:cNvPr>
            <p:cNvSpPr txBox="1"/>
            <p:nvPr/>
          </p:nvSpPr>
          <p:spPr>
            <a:xfrm>
              <a:off x="753980" y="789847"/>
              <a:ext cx="58088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GET YOUR 25% DISCOUNT NOW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76ACA19-480A-B54D-BA8D-CA9D08FD8DB8}"/>
              </a:ext>
            </a:extLst>
          </p:cNvPr>
          <p:cNvGrpSpPr/>
          <p:nvPr/>
        </p:nvGrpSpPr>
        <p:grpSpPr>
          <a:xfrm>
            <a:off x="4513897" y="3983113"/>
            <a:ext cx="2913529" cy="1970130"/>
            <a:chOff x="8082700" y="4228137"/>
            <a:chExt cx="2913529" cy="197013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57DEDA2-C800-6342-8DDD-261824E5F260}"/>
                </a:ext>
              </a:extLst>
            </p:cNvPr>
            <p:cNvSpPr/>
            <p:nvPr/>
          </p:nvSpPr>
          <p:spPr>
            <a:xfrm>
              <a:off x="8157255" y="4228137"/>
              <a:ext cx="2764420" cy="1905962"/>
            </a:xfrm>
            <a:prstGeom prst="roundRect">
              <a:avLst/>
            </a:prstGeom>
            <a:solidFill>
              <a:srgbClr val="66B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3C9173-0F5C-0048-8262-C7E626E278B8}"/>
                </a:ext>
              </a:extLst>
            </p:cNvPr>
            <p:cNvSpPr txBox="1"/>
            <p:nvPr/>
          </p:nvSpPr>
          <p:spPr>
            <a:xfrm>
              <a:off x="8082700" y="4418761"/>
              <a:ext cx="29135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VIEW CART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B5C0436-18B0-3745-84D1-A1714B766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96569" y="4724594"/>
              <a:ext cx="1473673" cy="1473673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9AAE5F0-A9DE-1142-900C-858F64EBF37B}"/>
              </a:ext>
            </a:extLst>
          </p:cNvPr>
          <p:cNvGrpSpPr/>
          <p:nvPr/>
        </p:nvGrpSpPr>
        <p:grpSpPr>
          <a:xfrm>
            <a:off x="590505" y="2267827"/>
            <a:ext cx="6111432" cy="1196192"/>
            <a:chOff x="578734" y="2314000"/>
            <a:chExt cx="6111432" cy="1196192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672CB34-EA49-5547-A02A-46064ABF3D52}"/>
                </a:ext>
              </a:extLst>
            </p:cNvPr>
            <p:cNvSpPr/>
            <p:nvPr/>
          </p:nvSpPr>
          <p:spPr>
            <a:xfrm>
              <a:off x="578734" y="2432615"/>
              <a:ext cx="6111432" cy="1006998"/>
            </a:xfrm>
            <a:prstGeom prst="roundRect">
              <a:avLst/>
            </a:prstGeom>
            <a:solidFill>
              <a:srgbClr val="D155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B5855DB-CD0D-CD47-9C6E-B452C75F2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0795" y="2314000"/>
              <a:ext cx="1196192" cy="119619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3C49E5-4727-BD40-97B3-B76C52EBF711}"/>
                </a:ext>
              </a:extLst>
            </p:cNvPr>
            <p:cNvSpPr txBox="1"/>
            <p:nvPr/>
          </p:nvSpPr>
          <p:spPr>
            <a:xfrm>
              <a:off x="813249" y="2619709"/>
              <a:ext cx="46895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EMAIL THIS TO A FRIEND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C89D3F6-9F5B-2D49-9081-9D5B27D6736B}"/>
              </a:ext>
            </a:extLst>
          </p:cNvPr>
          <p:cNvSpPr txBox="1"/>
          <p:nvPr/>
        </p:nvSpPr>
        <p:spPr>
          <a:xfrm>
            <a:off x="8157255" y="836013"/>
            <a:ext cx="2913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SEE OUR TOP SELLING ITEMS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192776-57A0-4546-AE85-853F1E736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8343" y="2402627"/>
            <a:ext cx="762000" cy="762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AF4DF09-9441-7B42-A569-DC9246209CCE}"/>
              </a:ext>
            </a:extLst>
          </p:cNvPr>
          <p:cNvGrpSpPr/>
          <p:nvPr/>
        </p:nvGrpSpPr>
        <p:grpSpPr>
          <a:xfrm>
            <a:off x="532255" y="3982791"/>
            <a:ext cx="2913529" cy="1905962"/>
            <a:chOff x="8036221" y="4228137"/>
            <a:chExt cx="2913529" cy="1905962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F5FF8951-1FBE-3546-A625-783312D1FAEF}"/>
                </a:ext>
              </a:extLst>
            </p:cNvPr>
            <p:cNvSpPr/>
            <p:nvPr/>
          </p:nvSpPr>
          <p:spPr>
            <a:xfrm>
              <a:off x="8157255" y="4228137"/>
              <a:ext cx="2764420" cy="1905962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2AC8F5-6196-C045-9EB0-B1EFA6228C0D}"/>
                </a:ext>
              </a:extLst>
            </p:cNvPr>
            <p:cNvSpPr txBox="1"/>
            <p:nvPr/>
          </p:nvSpPr>
          <p:spPr>
            <a:xfrm>
              <a:off x="8036221" y="4642509"/>
              <a:ext cx="291352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CREATE AN ACCOUNT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1215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How To Use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2FB4-D37F-9B4C-B97C-1FA4DAB90F7E}" type="slidenum">
              <a:rPr lang="en-US" smtClean="0"/>
              <a:t>2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445752" y="2560320"/>
            <a:ext cx="24688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186AFC-C999-F846-ADE7-E32C9F7E2D30}"/>
              </a:ext>
            </a:extLst>
          </p:cNvPr>
          <p:cNvSpPr txBox="1"/>
          <p:nvPr/>
        </p:nvSpPr>
        <p:spPr>
          <a:xfrm>
            <a:off x="1511808" y="1802338"/>
            <a:ext cx="91323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Call-to-action buttons can be hard to create when you’re short on time. These buttons are meant to provide a quick solution to your design needs. In here you’ll find a range of buttons you can use for your Ecommerce site and social media to improve click-through rates (CTR) and engage buyers at every step of their journey.</a:t>
            </a:r>
          </a:p>
          <a:p>
            <a:endParaRPr lang="en-US" dirty="0"/>
          </a:p>
          <a:p>
            <a:r>
              <a:rPr lang="en-US" dirty="0"/>
              <a:t>The buttons are graphics grouped together. To change any element, just double click on what you want to change. When you’re done, right click and select ‘save as picture”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24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2FB4-D37F-9B4C-B97C-1FA4DAB90F7E}" type="slidenum">
              <a:rPr lang="en-US" smtClean="0"/>
              <a:t>3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8813EA6-EA09-3243-98C4-12DD55232BDE}"/>
              </a:ext>
            </a:extLst>
          </p:cNvPr>
          <p:cNvGrpSpPr/>
          <p:nvPr/>
        </p:nvGrpSpPr>
        <p:grpSpPr>
          <a:xfrm>
            <a:off x="1336184" y="292608"/>
            <a:ext cx="9495247" cy="5570029"/>
            <a:chOff x="770417" y="384794"/>
            <a:chExt cx="10673872" cy="60874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7D2A23-620D-7B42-9AE7-7329CE3507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1" b="56091"/>
            <a:stretch/>
          </p:blipFill>
          <p:spPr>
            <a:xfrm>
              <a:off x="770417" y="384794"/>
              <a:ext cx="10673872" cy="608744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F8E5428-BE0B-D346-9732-2920814284FA}"/>
                </a:ext>
              </a:extLst>
            </p:cNvPr>
            <p:cNvSpPr/>
            <p:nvPr/>
          </p:nvSpPr>
          <p:spPr>
            <a:xfrm>
              <a:off x="1103575" y="657225"/>
              <a:ext cx="9958388" cy="551497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5D02F5FA-091E-A548-8B9D-EE091773CCEA}"/>
                </a:ext>
              </a:extLst>
            </p:cNvPr>
            <p:cNvSpPr/>
            <p:nvPr/>
          </p:nvSpPr>
          <p:spPr>
            <a:xfrm>
              <a:off x="3090441" y="3750199"/>
              <a:ext cx="6111432" cy="1006998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021153-9AE6-2B42-BB80-D7A3F2A91EC8}"/>
                </a:ext>
              </a:extLst>
            </p:cNvPr>
            <p:cNvSpPr txBox="1"/>
            <p:nvPr/>
          </p:nvSpPr>
          <p:spPr>
            <a:xfrm>
              <a:off x="3287209" y="3900668"/>
              <a:ext cx="5671595" cy="599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ADJUST THIS CTA! CLICK NOW!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67B56C2-BE5A-3F45-9679-A738F3A387F7}"/>
                </a:ext>
              </a:extLst>
            </p:cNvPr>
            <p:cNvSpPr txBox="1"/>
            <p:nvPr/>
          </p:nvSpPr>
          <p:spPr>
            <a:xfrm>
              <a:off x="1103576" y="1618937"/>
              <a:ext cx="9958388" cy="1516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dirty="0">
                  <a:solidFill>
                    <a:schemeClr val="bg1"/>
                  </a:solidFill>
                </a:rPr>
                <a:t>MAKE BETTER CTAS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0234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2FB4-D37F-9B4C-B97C-1FA4DAB90F7E}" type="slidenum">
              <a:rPr lang="en-US" smtClean="0"/>
              <a:t>4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D0A94C-A106-D44C-92C9-34F2B877D4B2}"/>
              </a:ext>
            </a:extLst>
          </p:cNvPr>
          <p:cNvGrpSpPr/>
          <p:nvPr/>
        </p:nvGrpSpPr>
        <p:grpSpPr>
          <a:xfrm>
            <a:off x="1336183" y="292608"/>
            <a:ext cx="9495247" cy="5570029"/>
            <a:chOff x="774963" y="384794"/>
            <a:chExt cx="10669326" cy="608744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2B71F93-BC1D-E649-B80B-8FC3B0F5A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987" r="418" b="10788"/>
            <a:stretch/>
          </p:blipFill>
          <p:spPr>
            <a:xfrm>
              <a:off x="774963" y="384794"/>
              <a:ext cx="10669326" cy="608744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C62D715-B73A-8540-8CF0-2953A46555D0}"/>
                </a:ext>
              </a:extLst>
            </p:cNvPr>
            <p:cNvSpPr/>
            <p:nvPr/>
          </p:nvSpPr>
          <p:spPr>
            <a:xfrm>
              <a:off x="774963" y="384794"/>
              <a:ext cx="10669326" cy="6087444"/>
            </a:xfrm>
            <a:prstGeom prst="rect">
              <a:avLst/>
            </a:prstGeom>
            <a:solidFill>
              <a:srgbClr val="2B2B2B">
                <a:alpha val="2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A819252-B80E-4944-9F92-FFC8741E27B1}"/>
                </a:ext>
              </a:extLst>
            </p:cNvPr>
            <p:cNvSpPr/>
            <p:nvPr/>
          </p:nvSpPr>
          <p:spPr>
            <a:xfrm>
              <a:off x="1103575" y="657225"/>
              <a:ext cx="9958388" cy="551497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A8FE7889-F7EE-244F-8229-6D1DC088E50E}"/>
                </a:ext>
              </a:extLst>
            </p:cNvPr>
            <p:cNvSpPr/>
            <p:nvPr/>
          </p:nvSpPr>
          <p:spPr>
            <a:xfrm>
              <a:off x="3090441" y="3750199"/>
              <a:ext cx="6111432" cy="1006998"/>
            </a:xfrm>
            <a:prstGeom prst="roundRect">
              <a:avLst/>
            </a:prstGeom>
            <a:solidFill>
              <a:srgbClr val="5425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01B58A9-4E1A-F64C-90D9-4E2E96826C3F}"/>
                </a:ext>
              </a:extLst>
            </p:cNvPr>
            <p:cNvSpPr txBox="1"/>
            <p:nvPr/>
          </p:nvSpPr>
          <p:spPr>
            <a:xfrm>
              <a:off x="3287209" y="3900668"/>
              <a:ext cx="56715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ADJUST THIS CTA! CLICK NOW!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5CF7B0-6D2C-844A-82E0-B051C9B805F2}"/>
                </a:ext>
              </a:extLst>
            </p:cNvPr>
            <p:cNvSpPr txBox="1"/>
            <p:nvPr/>
          </p:nvSpPr>
          <p:spPr>
            <a:xfrm>
              <a:off x="1219200" y="1618937"/>
              <a:ext cx="9842763" cy="1311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</a:rPr>
                <a:t>IMPROVE YOUR CTRs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E502F22-58A2-184E-98C4-51B8B610EB88}"/>
                </a:ext>
              </a:extLst>
            </p:cNvPr>
            <p:cNvSpPr txBox="1"/>
            <p:nvPr/>
          </p:nvSpPr>
          <p:spPr>
            <a:xfrm>
              <a:off x="1770927" y="2865386"/>
              <a:ext cx="86115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There’s a better way to make CTAs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2613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2FB4-D37F-9B4C-B97C-1FA4DAB90F7E}" type="slidenum">
              <a:rPr lang="en-US" smtClean="0"/>
              <a:t>5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B6D33A-3798-B943-9E39-A360225BA417}"/>
              </a:ext>
            </a:extLst>
          </p:cNvPr>
          <p:cNvGrpSpPr/>
          <p:nvPr/>
        </p:nvGrpSpPr>
        <p:grpSpPr>
          <a:xfrm>
            <a:off x="1336183" y="292608"/>
            <a:ext cx="9495247" cy="5570029"/>
            <a:chOff x="770437" y="384794"/>
            <a:chExt cx="10674216" cy="6087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835B3D-1934-EB43-A144-C7BCB2260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4456"/>
            <a:stretch/>
          </p:blipFill>
          <p:spPr>
            <a:xfrm>
              <a:off x="770437" y="384794"/>
              <a:ext cx="10674216" cy="608744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0C53231-8FD3-8D4A-8DF0-9D1949347275}"/>
                </a:ext>
              </a:extLst>
            </p:cNvPr>
            <p:cNvSpPr/>
            <p:nvPr/>
          </p:nvSpPr>
          <p:spPr>
            <a:xfrm>
              <a:off x="774963" y="384794"/>
              <a:ext cx="10669326" cy="6087444"/>
            </a:xfrm>
            <a:prstGeom prst="rect">
              <a:avLst/>
            </a:prstGeom>
            <a:solidFill>
              <a:srgbClr val="505050">
                <a:alpha val="2117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4E8626-9BCD-7548-87B3-473B23D95B8A}"/>
                </a:ext>
              </a:extLst>
            </p:cNvPr>
            <p:cNvSpPr/>
            <p:nvPr/>
          </p:nvSpPr>
          <p:spPr>
            <a:xfrm>
              <a:off x="1103575" y="657225"/>
              <a:ext cx="9958388" cy="551497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5167F4C8-615C-024C-A333-D5558287E09F}"/>
                </a:ext>
              </a:extLst>
            </p:cNvPr>
            <p:cNvSpPr/>
            <p:nvPr/>
          </p:nvSpPr>
          <p:spPr>
            <a:xfrm>
              <a:off x="3090441" y="3750199"/>
              <a:ext cx="6111432" cy="1006998"/>
            </a:xfrm>
            <a:prstGeom prst="roundRect">
              <a:avLst/>
            </a:prstGeom>
            <a:solidFill>
              <a:srgbClr val="D155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E3A31D-ED09-714B-9774-63AC9DB65F21}"/>
                </a:ext>
              </a:extLst>
            </p:cNvPr>
            <p:cNvSpPr txBox="1"/>
            <p:nvPr/>
          </p:nvSpPr>
          <p:spPr>
            <a:xfrm>
              <a:off x="3287209" y="3900668"/>
              <a:ext cx="56715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ADJUST THIS CTA! CLICK NOW!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2BE0E5-3608-4742-A6A0-15AF07655D0A}"/>
                </a:ext>
              </a:extLst>
            </p:cNvPr>
            <p:cNvSpPr txBox="1"/>
            <p:nvPr/>
          </p:nvSpPr>
          <p:spPr>
            <a:xfrm>
              <a:off x="1459832" y="1618937"/>
              <a:ext cx="932046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bg1"/>
                  </a:solidFill>
                </a:rPr>
                <a:t>COLORFUL BUTTONS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4130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2FB4-D37F-9B4C-B97C-1FA4DAB90F7E}" type="slidenum">
              <a:rPr lang="en-US" smtClean="0"/>
              <a:t>6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E39A9B-3CAA-5E46-ABEE-0D1D1511B48F}"/>
              </a:ext>
            </a:extLst>
          </p:cNvPr>
          <p:cNvGrpSpPr/>
          <p:nvPr/>
        </p:nvGrpSpPr>
        <p:grpSpPr>
          <a:xfrm>
            <a:off x="1336183" y="273355"/>
            <a:ext cx="9494923" cy="5589282"/>
            <a:chOff x="769550" y="368752"/>
            <a:chExt cx="10658521" cy="610348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C87447B-7DDC-0E49-B3B3-50A12CF59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4197"/>
            <a:stretch/>
          </p:blipFill>
          <p:spPr>
            <a:xfrm>
              <a:off x="769550" y="368752"/>
              <a:ext cx="10658521" cy="6103486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E65ECA4-08EB-5849-BF6F-2FBAD1CAC7E0}"/>
                </a:ext>
              </a:extLst>
            </p:cNvPr>
            <p:cNvSpPr/>
            <p:nvPr/>
          </p:nvSpPr>
          <p:spPr>
            <a:xfrm>
              <a:off x="7331242" y="368752"/>
              <a:ext cx="4096829" cy="6103486"/>
            </a:xfrm>
            <a:prstGeom prst="rect">
              <a:avLst/>
            </a:prstGeom>
            <a:solidFill>
              <a:srgbClr val="542568">
                <a:alpha val="5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EEE057-3D04-6E44-AD5E-77015321C8B3}"/>
                </a:ext>
              </a:extLst>
            </p:cNvPr>
            <p:cNvSpPr txBox="1"/>
            <p:nvPr/>
          </p:nvSpPr>
          <p:spPr>
            <a:xfrm>
              <a:off x="7494707" y="975444"/>
              <a:ext cx="37698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AMAZING DEALS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A90F2CA-DD51-4C48-85DF-7D44DBA42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98655" y="5358063"/>
              <a:ext cx="762000" cy="762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7B4040-F1AB-304C-BEAF-32173D1905D8}"/>
                </a:ext>
              </a:extLst>
            </p:cNvPr>
            <p:cNvSpPr txBox="1"/>
            <p:nvPr/>
          </p:nvSpPr>
          <p:spPr>
            <a:xfrm>
              <a:off x="7581974" y="2554363"/>
              <a:ext cx="365455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This product is 10% off. Today only. Take a look at the range now.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9696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2FB4-D37F-9B4C-B97C-1FA4DAB90F7E}" type="slidenum">
              <a:rPr lang="en-US" smtClean="0"/>
              <a:t>7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3C71B8-E9B7-334A-8047-50DAA652E33F}"/>
              </a:ext>
            </a:extLst>
          </p:cNvPr>
          <p:cNvGrpSpPr/>
          <p:nvPr/>
        </p:nvGrpSpPr>
        <p:grpSpPr>
          <a:xfrm>
            <a:off x="1336183" y="273356"/>
            <a:ext cx="9494923" cy="5589282"/>
            <a:chOff x="769550" y="368751"/>
            <a:chExt cx="10661310" cy="610348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841F563-7502-AF4F-8780-E1A532A57F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4119"/>
            <a:stretch/>
          </p:blipFill>
          <p:spPr>
            <a:xfrm>
              <a:off x="769550" y="368751"/>
              <a:ext cx="10661310" cy="6103487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A025716-D9AD-E944-8A9C-82EBD7B646C5}"/>
                </a:ext>
              </a:extLst>
            </p:cNvPr>
            <p:cNvSpPr/>
            <p:nvPr/>
          </p:nvSpPr>
          <p:spPr>
            <a:xfrm>
              <a:off x="7331242" y="368752"/>
              <a:ext cx="4096829" cy="6103486"/>
            </a:xfrm>
            <a:prstGeom prst="rect">
              <a:avLst/>
            </a:prstGeom>
            <a:solidFill>
              <a:srgbClr val="D15556">
                <a:alpha val="5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EFF669-032B-7941-A3A6-5F9805BCA2CC}"/>
                </a:ext>
              </a:extLst>
            </p:cNvPr>
            <p:cNvSpPr txBox="1"/>
            <p:nvPr/>
          </p:nvSpPr>
          <p:spPr>
            <a:xfrm>
              <a:off x="7494707" y="975444"/>
              <a:ext cx="37698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EXCLUSIVE PREVIEW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6475D30-46D3-A144-9D7A-0D571D238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98655" y="5358063"/>
              <a:ext cx="762000" cy="762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A06171-9868-5745-93BC-F0BDB93A7D10}"/>
                </a:ext>
              </a:extLst>
            </p:cNvPr>
            <p:cNvSpPr txBox="1"/>
            <p:nvPr/>
          </p:nvSpPr>
          <p:spPr>
            <a:xfrm>
              <a:off x="7610047" y="2815900"/>
              <a:ext cx="36545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Take a look at what’s included in next week’s flash sale.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0413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26FAF-2BEA-0642-BEDD-D4C793DC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2FB4-D37F-9B4C-B97C-1FA4DAB90F7E}" type="slidenum">
              <a:rPr lang="en-US" smtClean="0"/>
              <a:t>8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AAD5EB9-13DE-E044-B6A1-1BECA8E16DA4}"/>
              </a:ext>
            </a:extLst>
          </p:cNvPr>
          <p:cNvGrpSpPr/>
          <p:nvPr/>
        </p:nvGrpSpPr>
        <p:grpSpPr>
          <a:xfrm>
            <a:off x="1336183" y="273355"/>
            <a:ext cx="9492439" cy="5589283"/>
            <a:chOff x="769550" y="368750"/>
            <a:chExt cx="10658521" cy="610348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7A1BB68-EAC0-A842-98B2-A2E691BBB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42" t="20934" r="1955" b="12741"/>
            <a:stretch/>
          </p:blipFill>
          <p:spPr>
            <a:xfrm>
              <a:off x="769550" y="368750"/>
              <a:ext cx="10658521" cy="610348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5B5AFE1-EA5B-ED44-920E-62B2599EDCC9}"/>
                </a:ext>
              </a:extLst>
            </p:cNvPr>
            <p:cNvSpPr/>
            <p:nvPr/>
          </p:nvSpPr>
          <p:spPr>
            <a:xfrm>
              <a:off x="7331242" y="368752"/>
              <a:ext cx="4096829" cy="6103486"/>
            </a:xfrm>
            <a:prstGeom prst="rect">
              <a:avLst/>
            </a:prstGeom>
            <a:solidFill>
              <a:srgbClr val="59B947">
                <a:alpha val="5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DAFFFB6-99F2-754D-A867-20DD52A0D8E4}"/>
                </a:ext>
              </a:extLst>
            </p:cNvPr>
            <p:cNvSpPr txBox="1"/>
            <p:nvPr/>
          </p:nvSpPr>
          <p:spPr>
            <a:xfrm>
              <a:off x="7494707" y="975444"/>
              <a:ext cx="37698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BROWSE THE</a:t>
              </a:r>
              <a:br>
                <a:rPr lang="en-US" sz="4000" dirty="0">
                  <a:solidFill>
                    <a:schemeClr val="bg1"/>
                  </a:solidFill>
                </a:rPr>
              </a:br>
              <a:r>
                <a:rPr lang="en-US" sz="4000" dirty="0">
                  <a:solidFill>
                    <a:schemeClr val="bg1"/>
                  </a:solidFill>
                </a:rPr>
                <a:t>COLLECTION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C83EE82-1893-F043-8DA5-FEC45BAD2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98655" y="5358063"/>
              <a:ext cx="762000" cy="762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6B35442-3F63-E045-9047-8A94BB73B1D3}"/>
                </a:ext>
              </a:extLst>
            </p:cNvPr>
            <p:cNvSpPr txBox="1"/>
            <p:nvPr/>
          </p:nvSpPr>
          <p:spPr>
            <a:xfrm>
              <a:off x="7610047" y="2815900"/>
              <a:ext cx="36545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View our highest rated products from our collection.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869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23F798-D653-3142-8729-13EF19BDC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B2FB4-D37F-9B4C-B97C-1FA4DAB90F7E}" type="slidenum">
              <a:rPr lang="en-US" smtClean="0"/>
              <a:t>9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7C9394-3704-7941-871E-C7771E5002FA}"/>
              </a:ext>
            </a:extLst>
          </p:cNvPr>
          <p:cNvGrpSpPr/>
          <p:nvPr/>
        </p:nvGrpSpPr>
        <p:grpSpPr>
          <a:xfrm>
            <a:off x="1336182" y="273355"/>
            <a:ext cx="9492439" cy="5589283"/>
            <a:chOff x="769549" y="368750"/>
            <a:chExt cx="10658522" cy="610348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F5E70AF-0AB8-2E4B-AD44-3FF974FC7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3" t="38006" r="13" b="24066"/>
            <a:stretch/>
          </p:blipFill>
          <p:spPr>
            <a:xfrm>
              <a:off x="769549" y="368750"/>
              <a:ext cx="10658521" cy="610348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82456B-DCD9-BF43-9019-17DD00242919}"/>
                </a:ext>
              </a:extLst>
            </p:cNvPr>
            <p:cNvSpPr/>
            <p:nvPr/>
          </p:nvSpPr>
          <p:spPr>
            <a:xfrm>
              <a:off x="7331242" y="368752"/>
              <a:ext cx="4096829" cy="6103486"/>
            </a:xfrm>
            <a:prstGeom prst="rect">
              <a:avLst/>
            </a:prstGeom>
            <a:solidFill>
              <a:srgbClr val="6B7DB1">
                <a:alpha val="5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422226-1970-C043-AA0B-93C581A17963}"/>
                </a:ext>
              </a:extLst>
            </p:cNvPr>
            <p:cNvSpPr txBox="1"/>
            <p:nvPr/>
          </p:nvSpPr>
          <p:spPr>
            <a:xfrm>
              <a:off x="7494707" y="975444"/>
              <a:ext cx="37698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OUR SPRING RANGE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8820C9F-C5DE-D948-A04B-BEF2BEEAC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98655" y="5451259"/>
              <a:ext cx="762000" cy="7620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3A1CC2-DDDD-5847-9322-1EA77A616BE1}"/>
                </a:ext>
              </a:extLst>
            </p:cNvPr>
            <p:cNvSpPr txBox="1"/>
            <p:nvPr/>
          </p:nvSpPr>
          <p:spPr>
            <a:xfrm>
              <a:off x="7610047" y="2815900"/>
              <a:ext cx="36545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Here’s a sneak peek at our newest pieces debuting this season.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7790057"/>
      </p:ext>
    </p:extLst>
  </p:cSld>
  <p:clrMapOvr>
    <a:masterClrMapping/>
  </p:clrMapOvr>
</p:sld>
</file>

<file path=ppt/theme/theme1.xml><?xml version="1.0" encoding="utf-8"?>
<a:theme xmlns:a="http://schemas.openxmlformats.org/drawingml/2006/main" name="Meticulosity Master Presentation Template">
  <a:themeElements>
    <a:clrScheme name="Custom 1">
      <a:dk1>
        <a:srgbClr val="552568"/>
      </a:dk1>
      <a:lt1>
        <a:srgbClr val="FFFFFF"/>
      </a:lt1>
      <a:dk2>
        <a:srgbClr val="445469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D25758"/>
      </a:hlink>
      <a:folHlink>
        <a:srgbClr val="D25758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iculosity Master Presentation" id="{8337E971-7F6C-4A2B-8C7D-228C589FE69F}" vid="{CED6E7C0-7841-478D-82C3-60271A05B9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4001</TotalTime>
  <Words>266</Words>
  <Application>Microsoft Macintosh PowerPoint</Application>
  <PresentationFormat>Widescreen</PresentationFormat>
  <Paragraphs>52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Museo Sans 500</vt:lpstr>
      <vt:lpstr>Museo Sans 900</vt:lpstr>
      <vt:lpstr>Meticulosity Master Presentation Template</vt:lpstr>
      <vt:lpstr>Downloadable CTAS</vt:lpstr>
      <vt:lpstr>How To Use This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Targeting International Clients</dc:title>
  <dc:creator>Tanya Wigmore</dc:creator>
  <cp:lastModifiedBy>Tanya Wigmore</cp:lastModifiedBy>
  <cp:revision>109</cp:revision>
  <dcterms:created xsi:type="dcterms:W3CDTF">2017-02-24T18:18:41Z</dcterms:created>
  <dcterms:modified xsi:type="dcterms:W3CDTF">2018-03-14T13:40:02Z</dcterms:modified>
</cp:coreProperties>
</file>